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F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72" y="-94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1112656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100" b="0" i="0" u="none" strike="noStrike" cap="none" baseline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cphillips@barabooschools.net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bwitthun@barabooschools.ne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LBVp6cVyJV_7v8cGBjpXjOcuP8gy2ays0B2O8sWeH14/edit?usp=sharin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ocs.google.com/document/d/1B1kunmbSXyrkvOsfl9MvbdhkCc198J23txxNDPUiIGg/edit?usp=sharin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yPocRu1SKDpmAKsO4y7pApOO7TSX41eCgkMRUFRAGYA/edit?usp=sharin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cs.google.com/document/d/11V0_6Un9okrxR4__eeWOrHh9o5B3b_RUt_mUFi4Euko/edit?usp=sharing" TargetMode="External"/><Relationship Id="rId5" Type="http://schemas.openxmlformats.org/officeDocument/2006/relationships/hyperlink" Target="https://docs.google.com/document/d/1PxMGGgW6YMZr-sK_XKw6zHVLpnxUUV4PBcHjUHDUk3Q/edit?usp=sharing" TargetMode="External"/><Relationship Id="rId4" Type="http://schemas.openxmlformats.org/officeDocument/2006/relationships/hyperlink" Target="https://docs.google.com/document/d/10XKq4jhvRekz3bM5JlUGxNGygfIlbstoj3xcRC1gxIg/edit?usp=sharin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e3E9eS9ITaSuXOg_Zhyy-ADw-8IVJvy_QgJjUGTXskI/edit?usp=sharin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ocs.google.com/document/d/1Ns4NglgavbPRLvqZhQaFwTLu4CI6X77wtjSrPVoaSHw/edit?usp=sharin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a/barabooschools.net/document/d/1V2Rzpv3GoSof_mNOXjquH7yQrXUcx3MbI-G0FyIE5qc/edit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02500" y="9794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600">
                <a:solidFill>
                  <a:srgbClr val="FFFF00"/>
                </a:solidFill>
              </a:rPr>
              <a:t>Satellites &amp; Education Conference</a:t>
            </a:r>
          </a:p>
          <a:p>
            <a:pPr rtl="0">
              <a:spcBef>
                <a:spcPts val="0"/>
              </a:spcBef>
              <a:buNone/>
            </a:pPr>
            <a:r>
              <a:rPr lang="en" sz="3600">
                <a:solidFill>
                  <a:srgbClr val="FFFF00"/>
                </a:solidFill>
              </a:rPr>
              <a:t>August 1,  2014</a:t>
            </a:r>
          </a:p>
          <a:p>
            <a:pPr>
              <a:spcBef>
                <a:spcPts val="0"/>
              </a:spcBef>
              <a:buNone/>
            </a:pPr>
            <a:endParaRPr sz="3600">
              <a:solidFill>
                <a:srgbClr val="FFFF00"/>
              </a:solidFill>
            </a:endParaRP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602500" y="1883547"/>
            <a:ext cx="7772400" cy="2053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GOES-R Activities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with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 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Craig Phillips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and 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Brian Witthun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ctrTitle"/>
          </p:nvPr>
        </p:nvSpPr>
        <p:spPr>
          <a:xfrm>
            <a:off x="549600" y="61851"/>
            <a:ext cx="7772400" cy="8693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FFFF00"/>
                </a:solidFill>
              </a:rPr>
              <a:t>Activity Results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subTitle" idx="1"/>
          </p:nvPr>
        </p:nvSpPr>
        <p:spPr>
          <a:xfrm>
            <a:off x="235050" y="732275"/>
            <a:ext cx="8673899" cy="3561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FFFF"/>
                </a:solidFill>
              </a:rPr>
              <a:t>Overall, students enjoyed the activities. Several students referred back to the activities later in the year. 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  <a:p>
            <a:pPr marL="457200" lvl="0" indent="-419100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FFFF"/>
                </a:solidFill>
              </a:rPr>
              <a:t>We asked students for suggestions for improvements.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  <a:p>
            <a:pPr marL="457200" lvl="0" indent="-419100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FFFF"/>
                </a:solidFill>
              </a:rPr>
              <a:t>Some students struggled with the reading and interpretation of text and videos.</a:t>
            </a:r>
          </a:p>
          <a:p>
            <a:pPr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  <a:p>
            <a:pPr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/>
        </p:nvSpPr>
        <p:spPr>
          <a:xfrm>
            <a:off x="68225" y="461225"/>
            <a:ext cx="9003900" cy="402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3600" dirty="0">
                <a:solidFill>
                  <a:srgbClr val="FFFF00"/>
                </a:solidFill>
              </a:rPr>
              <a:t>Please email us If you would like these activities shared with you electronically.</a:t>
            </a:r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r>
              <a:rPr lang="en" sz="4800" dirty="0">
                <a:solidFill>
                  <a:srgbClr val="FFFFFF"/>
                </a:solidFill>
              </a:rPr>
              <a:t>cphillips@barabooschools.net</a:t>
            </a:r>
            <a:endParaRPr lang="en" sz="4800" dirty="0">
              <a:solidFill>
                <a:srgbClr val="FFFFFF"/>
              </a:solidFill>
              <a:hlinkClick r:id="rId3"/>
            </a:endParaRPr>
          </a:p>
          <a:p>
            <a:pPr rtl="0">
              <a:spcBef>
                <a:spcPts val="0"/>
              </a:spcBef>
              <a:buNone/>
            </a:pPr>
            <a:endParaRPr sz="4800" dirty="0">
              <a:solidFill>
                <a:srgbClr val="FFFFFF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" sz="4800" dirty="0">
                <a:solidFill>
                  <a:srgbClr val="FFFFFF"/>
                </a:solidFill>
              </a:rPr>
              <a:t>bwitthun@barabooschools.net</a:t>
            </a:r>
            <a:endParaRPr lang="en" sz="4800" dirty="0">
              <a:solidFill>
                <a:srgbClr val="FFFFFF"/>
              </a:solidFill>
              <a:hlinkClick r:id="rId4"/>
            </a:endParaRPr>
          </a:p>
          <a:p>
            <a:pPr>
              <a:spcBef>
                <a:spcPts val="0"/>
              </a:spcBef>
              <a:buNone/>
            </a:pPr>
            <a:endParaRPr sz="48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Shape 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5095200"/>
          </a:xfrm>
          <a:prstGeom prst="rect">
            <a:avLst/>
          </a:prstGeom>
          <a:noFill/>
          <a:ln w="2857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30" name="Shape 30"/>
          <p:cNvSpPr txBox="1"/>
          <p:nvPr/>
        </p:nvSpPr>
        <p:spPr>
          <a:xfrm>
            <a:off x="2016350" y="4406975"/>
            <a:ext cx="5940300" cy="1159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Shape 31"/>
          <p:cNvSpPr txBox="1"/>
          <p:nvPr/>
        </p:nvSpPr>
        <p:spPr>
          <a:xfrm>
            <a:off x="724425" y="3803301"/>
            <a:ext cx="5940300" cy="965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Shape 32"/>
          <p:cNvSpPr/>
          <p:nvPr/>
        </p:nvSpPr>
        <p:spPr>
          <a:xfrm>
            <a:off x="0" y="3803301"/>
            <a:ext cx="9144000" cy="1291799"/>
          </a:xfrm>
          <a:prstGeom prst="rect">
            <a:avLst/>
          </a:prstGeom>
          <a:solidFill>
            <a:srgbClr val="000000"/>
          </a:solidFill>
          <a:ln w="762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Shape 33"/>
          <p:cNvSpPr txBox="1"/>
          <p:nvPr/>
        </p:nvSpPr>
        <p:spPr>
          <a:xfrm>
            <a:off x="307200" y="3803300"/>
            <a:ext cx="8836800" cy="807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Times New Roman"/>
              <a:buNone/>
            </a:pPr>
            <a:r>
              <a:rPr lang="en" sz="2400" b="1" i="0" u="none" strike="noStrike" cap="none" baseline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JYMS  serves approximately 700 students in grades 6 - 8</a:t>
            </a:r>
            <a:r>
              <a:rPr lang="en" sz="1800" b="1" i="0" u="none" strike="noStrike" cap="none" baseline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</a:t>
            </a:r>
            <a:r>
              <a:rPr lang="en" sz="2400" b="1" i="0" u="none" strike="noStrike" cap="none" baseline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Minority: 10.8%</a:t>
            </a:r>
            <a:r>
              <a:rPr lang="en"/>
              <a:t>		</a:t>
            </a:r>
            <a:r>
              <a:rPr lang="en" sz="2400" b="1" i="0" u="none" strike="noStrike" cap="none" baseline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Economically Disadvantaged: 46%  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Times New Roman"/>
              <a:buNone/>
            </a:pPr>
            <a:r>
              <a:rPr lang="en" sz="2400" b="1" i="0" u="none" strike="noStrike" cap="none" baseline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Special Education: 13.6%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1" i="0" u="none" strike="noStrike" cap="none" baseline="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JY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170950" y="920900"/>
            <a:ext cx="8805900" cy="3845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l" rtl="0">
              <a:spcBef>
                <a:spcPts val="0"/>
              </a:spcBef>
              <a:buNone/>
            </a:pPr>
            <a:r>
              <a:rPr lang="en" sz="3600" b="1" dirty="0">
                <a:solidFill>
                  <a:srgbClr val="FFFFFF"/>
                </a:solidFill>
              </a:rPr>
              <a:t>We were asked to develop </a:t>
            </a:r>
            <a:r>
              <a:rPr lang="en" sz="3600" b="1" dirty="0" smtClean="0">
                <a:solidFill>
                  <a:srgbClr val="FFFFFF"/>
                </a:solidFill>
              </a:rPr>
              <a:t>activities</a:t>
            </a:r>
            <a:r>
              <a:rPr lang="en-US" sz="3600" b="1" dirty="0" smtClean="0">
                <a:solidFill>
                  <a:srgbClr val="FFFFFF"/>
                </a:solidFill>
              </a:rPr>
              <a:t> for the </a:t>
            </a:r>
            <a:r>
              <a:rPr lang="en" sz="3600" b="1" dirty="0" smtClean="0">
                <a:solidFill>
                  <a:srgbClr val="FFFFFF"/>
                </a:solidFill>
              </a:rPr>
              <a:t>Geostationary </a:t>
            </a:r>
            <a:r>
              <a:rPr lang="en" sz="3600" b="1" dirty="0">
                <a:solidFill>
                  <a:srgbClr val="FFFFFF"/>
                </a:solidFill>
              </a:rPr>
              <a:t>Operational Environmental Satellite - R series </a:t>
            </a:r>
            <a:r>
              <a:rPr lang="en-US" sz="3600" b="1" dirty="0" smtClean="0">
                <a:solidFill>
                  <a:srgbClr val="FFFFFF"/>
                </a:solidFill>
              </a:rPr>
              <a:t>(GOES-R) </a:t>
            </a:r>
            <a:r>
              <a:rPr lang="en" sz="3600" b="1" dirty="0" smtClean="0">
                <a:solidFill>
                  <a:srgbClr val="FFFFFF"/>
                </a:solidFill>
              </a:rPr>
              <a:t>which </a:t>
            </a:r>
            <a:r>
              <a:rPr lang="en" sz="3600" b="1" dirty="0">
                <a:solidFill>
                  <a:srgbClr val="FFFFFF"/>
                </a:solidFill>
              </a:rPr>
              <a:t>is scheduled to be launched in 2016. </a:t>
            </a:r>
          </a:p>
        </p:txBody>
      </p:sp>
      <p:sp>
        <p:nvSpPr>
          <p:cNvPr id="39" name="Shape 39"/>
          <p:cNvSpPr txBox="1">
            <a:spLocks noGrp="1"/>
          </p:cNvSpPr>
          <p:nvPr>
            <p:ph type="ctrTitle"/>
          </p:nvPr>
        </p:nvSpPr>
        <p:spPr>
          <a:xfrm>
            <a:off x="685800" y="151097"/>
            <a:ext cx="7772400" cy="76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FFFF00"/>
                </a:solidFill>
              </a:rPr>
              <a:t>Introduction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ctrTitle"/>
          </p:nvPr>
        </p:nvSpPr>
        <p:spPr>
          <a:xfrm>
            <a:off x="616900" y="-1091798"/>
            <a:ext cx="7772400" cy="2129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FFFF00"/>
                </a:solidFill>
              </a:rPr>
              <a:t>Our Goals</a:t>
            </a:r>
          </a:p>
        </p:txBody>
      </p:sp>
      <p:sp>
        <p:nvSpPr>
          <p:cNvPr id="45" name="Shape 45"/>
          <p:cNvSpPr txBox="1"/>
          <p:nvPr/>
        </p:nvSpPr>
        <p:spPr>
          <a:xfrm>
            <a:off x="113525" y="849750"/>
            <a:ext cx="8943599" cy="404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600">
                <a:solidFill>
                  <a:srgbClr val="FFFFFF"/>
                </a:solidFill>
              </a:rPr>
              <a:t>1. Explore satellite orbits.</a:t>
            </a:r>
          </a:p>
          <a:p>
            <a:pPr rtl="0">
              <a:spcBef>
                <a:spcPts val="0"/>
              </a:spcBef>
              <a:buNone/>
            </a:pPr>
            <a:endParaRPr sz="3600">
              <a:solidFill>
                <a:srgbClr val="FFFFFF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" sz="3600">
                <a:solidFill>
                  <a:srgbClr val="FFFFFF"/>
                </a:solidFill>
              </a:rPr>
              <a:t>2. Look at the function and importance of the GOES-R ABI.</a:t>
            </a:r>
          </a:p>
          <a:p>
            <a:pPr rtl="0">
              <a:spcBef>
                <a:spcPts val="0"/>
              </a:spcBef>
              <a:buNone/>
            </a:pPr>
            <a:endParaRPr sz="3600">
              <a:solidFill>
                <a:srgbClr val="FFFFFF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" sz="3600">
                <a:solidFill>
                  <a:srgbClr val="FFFFFF"/>
                </a:solidFill>
              </a:rPr>
              <a:t>3. Compare GOES-R capabilities to current satellites. 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subTitle" idx="1"/>
          </p:nvPr>
        </p:nvSpPr>
        <p:spPr>
          <a:xfrm>
            <a:off x="51225" y="417150"/>
            <a:ext cx="9032399" cy="3207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>
                <a:solidFill>
                  <a:srgbClr val="FFFF00"/>
                </a:solidFill>
              </a:rPr>
              <a:t>We developed 3 activities and teacher answer keys:</a:t>
            </a:r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r>
              <a:rPr lang="en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/>
              </a:rPr>
              <a:t>Activity 1</a:t>
            </a:r>
            <a:r>
              <a:rPr lang="en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" dirty="0">
                <a:solidFill>
                  <a:srgbClr val="FFFF00"/>
                </a:solidFill>
              </a:rPr>
              <a:t>and</a:t>
            </a:r>
            <a:r>
              <a:rPr lang="en" dirty="0">
                <a:solidFill>
                  <a:srgbClr val="FFFFFF"/>
                </a:solidFill>
              </a:rPr>
              <a:t> </a:t>
            </a:r>
            <a:r>
              <a:rPr lang="en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4"/>
              </a:rPr>
              <a:t>Answer Key 1</a:t>
            </a:r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subTitle" idx="1"/>
          </p:nvPr>
        </p:nvSpPr>
        <p:spPr>
          <a:xfrm>
            <a:off x="51225" y="417150"/>
            <a:ext cx="9032399" cy="3207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FFFF00"/>
                </a:solidFill>
              </a:rPr>
              <a:t>We developed 3 activities and teacher answer keys: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r>
              <a:rPr lang="en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/>
              </a:rPr>
              <a:t>Activity 2</a:t>
            </a:r>
            <a:r>
              <a:rPr lang="en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" dirty="0">
                <a:solidFill>
                  <a:srgbClr val="FFFF00"/>
                </a:solidFill>
              </a:rPr>
              <a:t>and</a:t>
            </a:r>
            <a:r>
              <a:rPr lang="en" dirty="0">
                <a:solidFill>
                  <a:srgbClr val="FFFFFF"/>
                </a:solidFill>
              </a:rPr>
              <a:t> </a:t>
            </a:r>
            <a:r>
              <a:rPr lang="en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4"/>
              </a:rPr>
              <a:t>Answer Key 2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r>
              <a:rPr lang="en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5"/>
              </a:rPr>
              <a:t>GOES-R Instrument Chart </a:t>
            </a:r>
            <a:r>
              <a:rPr lang="en" dirty="0">
                <a:solidFill>
                  <a:srgbClr val="FFFF00"/>
                </a:solidFill>
              </a:rPr>
              <a:t>and</a:t>
            </a:r>
            <a:r>
              <a:rPr lang="en" dirty="0">
                <a:solidFill>
                  <a:srgbClr val="FFFFFF"/>
                </a:solidFill>
              </a:rPr>
              <a:t> </a:t>
            </a:r>
            <a:r>
              <a:rPr lang="en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6"/>
              </a:rPr>
              <a:t>Chart Answer Key</a:t>
            </a:r>
            <a:endParaRPr lang="en" u="sng" dirty="0">
              <a:solidFill>
                <a:srgbClr val="FFFFFF"/>
              </a:solidFill>
              <a:hlinkClick r:id="rId6"/>
            </a:endParaRP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subTitle" idx="1"/>
          </p:nvPr>
        </p:nvSpPr>
        <p:spPr>
          <a:xfrm>
            <a:off x="51225" y="417150"/>
            <a:ext cx="9032399" cy="3207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FFFF00"/>
                </a:solidFill>
              </a:rPr>
              <a:t>We developed 3 activities and teacher answer keys: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r>
              <a:rPr lang="en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/>
              </a:rPr>
              <a:t>Activity 3</a:t>
            </a:r>
            <a:r>
              <a:rPr lang="en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" dirty="0">
                <a:solidFill>
                  <a:srgbClr val="FFFF00"/>
                </a:solidFill>
              </a:rPr>
              <a:t>and</a:t>
            </a:r>
            <a:r>
              <a:rPr lang="en" dirty="0">
                <a:solidFill>
                  <a:srgbClr val="F3F3F3"/>
                </a:solidFill>
              </a:rPr>
              <a:t> </a:t>
            </a:r>
            <a:r>
              <a:rPr lang="en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4"/>
              </a:rPr>
              <a:t>Answer Key 3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/>
        </p:nvSpPr>
        <p:spPr>
          <a:xfrm>
            <a:off x="436100" y="234286"/>
            <a:ext cx="8397899" cy="12977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600" dirty="0">
                <a:solidFill>
                  <a:srgbClr val="FFFFFF"/>
                </a:solidFill>
              </a:rPr>
              <a:t>We included more information on the ABI spectral capabilities in Activity 4. </a:t>
            </a:r>
          </a:p>
          <a:p>
            <a:pPr rtl="0">
              <a:spcBef>
                <a:spcPts val="0"/>
              </a:spcBef>
              <a:buNone/>
            </a:pPr>
            <a:endParaRPr sz="3600" dirty="0">
              <a:solidFill>
                <a:srgbClr val="FFFFFF"/>
              </a:solidFill>
            </a:endParaRPr>
          </a:p>
          <a:p>
            <a:pPr>
              <a:spcBef>
                <a:spcPts val="0"/>
              </a:spcBef>
              <a:buNone/>
            </a:pPr>
            <a:endParaRPr sz="3600" dirty="0">
              <a:solidFill>
                <a:srgbClr val="FFFFFF"/>
              </a:solidFill>
            </a:endParaRPr>
          </a:p>
        </p:txBody>
      </p:sp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4775" y="1812633"/>
            <a:ext cx="4883324" cy="3067015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Shape 6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92792" y="1812634"/>
            <a:ext cx="3919633" cy="30670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ctrTitle"/>
          </p:nvPr>
        </p:nvSpPr>
        <p:spPr>
          <a:xfrm>
            <a:off x="561150" y="412921"/>
            <a:ext cx="7772400" cy="608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00"/>
                </a:solidFill>
              </a:rPr>
              <a:t>Extension Activities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x="459100" y="1123500"/>
            <a:ext cx="8397899" cy="864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/>
              </a:rPr>
              <a:t>GOES-R </a:t>
            </a:r>
            <a:r>
              <a:rPr lang="en-US" sz="3600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/>
              </a:rPr>
              <a:t>S</a:t>
            </a:r>
            <a:r>
              <a:rPr lang="en" sz="36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/>
              </a:rPr>
              <a:t>tudent </a:t>
            </a:r>
            <a:r>
              <a:rPr lang="en-US" sz="3600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/>
              </a:rPr>
              <a:t>E</a:t>
            </a:r>
            <a:r>
              <a:rPr lang="en" sz="36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/>
              </a:rPr>
              <a:t>xtension </a:t>
            </a:r>
            <a:r>
              <a:rPr lang="en" sz="3600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/>
              </a:rPr>
              <a:t>and </a:t>
            </a:r>
            <a:r>
              <a:rPr lang="en-US" sz="36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/>
              </a:rPr>
              <a:t>E</a:t>
            </a:r>
            <a:r>
              <a:rPr lang="en" sz="36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/>
              </a:rPr>
              <a:t>xploration </a:t>
            </a:r>
            <a:r>
              <a:rPr lang="en-US" sz="3600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/>
              </a:rPr>
              <a:t>A</a:t>
            </a:r>
            <a:r>
              <a:rPr lang="en" sz="36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/>
              </a:rPr>
              <a:t>ctivities</a:t>
            </a:r>
            <a:r>
              <a:rPr lang="en" sz="3600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/>
              </a:rPr>
              <a:t>.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225</Words>
  <Application>Microsoft Office PowerPoint</Application>
  <PresentationFormat>On-screen Show (16:9)</PresentationFormat>
  <Paragraphs>52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simple-light</vt:lpstr>
      <vt:lpstr>Satellites &amp; Education Conference August 1,  2014 </vt:lpstr>
      <vt:lpstr>PowerPoint Presentation</vt:lpstr>
      <vt:lpstr>Introduction</vt:lpstr>
      <vt:lpstr>Our Goals</vt:lpstr>
      <vt:lpstr>PowerPoint Presentation</vt:lpstr>
      <vt:lpstr>PowerPoint Presentation</vt:lpstr>
      <vt:lpstr>PowerPoint Presentation</vt:lpstr>
      <vt:lpstr>PowerPoint Presentation</vt:lpstr>
      <vt:lpstr>Extension Activities</vt:lpstr>
      <vt:lpstr>Activity Results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Satellites &amp; Education Conference August 1,  2014</dc:title>
  <dc:creator>Margaret Mooney</dc:creator>
  <cp:lastModifiedBy>Margaret Mooney</cp:lastModifiedBy>
  <cp:revision>5</cp:revision>
  <dcterms:modified xsi:type="dcterms:W3CDTF">2014-08-12T15:52:55Z</dcterms:modified>
</cp:coreProperties>
</file>